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2024/10/22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様式８</a:t>
            </a:r>
            <a:endParaRPr kumimoji="1" lang="ja-JP" altLang="en-US" sz="1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地域等との連携について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 smtClean="0"/>
              <a:t>地域、家庭との連携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 smtClean="0"/>
              <a:t>様式８</a:t>
            </a:r>
            <a:endParaRPr kumimoji="1" lang="ja-JP" altLang="en-US" sz="1200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/>
              <a:t>所管課、他施設等との</a:t>
            </a:r>
            <a:r>
              <a:rPr lang="ja-JP" altLang="en-US" sz="1200" dirty="0" smtClean="0"/>
              <a:t>連携</a:t>
            </a:r>
            <a:r>
              <a:rPr lang="ja-JP" altLang="ja-JP" sz="1200" dirty="0" smtClean="0"/>
              <a:t>について</a:t>
            </a:r>
            <a:endParaRPr lang="ja-JP" altLang="ja-JP" sz="1200" dirty="0"/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64625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地域等との連携について</a:t>
            </a:r>
            <a:endParaRPr kumimoji="1"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86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様式８</vt:lpstr>
      <vt:lpstr>様式８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岩﨑　亮太</cp:lastModifiedBy>
  <cp:revision>8</cp:revision>
  <dcterms:created xsi:type="dcterms:W3CDTF">2023-10-06T10:58:58Z</dcterms:created>
  <dcterms:modified xsi:type="dcterms:W3CDTF">2024-10-22T05:25:12Z</dcterms:modified>
</cp:coreProperties>
</file>